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4058" r:id="rId2"/>
    <p:sldId id="4073" r:id="rId3"/>
    <p:sldId id="4078" r:id="rId4"/>
    <p:sldId id="4074" r:id="rId5"/>
    <p:sldId id="4033" r:id="rId6"/>
    <p:sldId id="4057" r:id="rId7"/>
    <p:sldId id="4079" r:id="rId8"/>
    <p:sldId id="4032" r:id="rId9"/>
    <p:sldId id="4080" r:id="rId10"/>
    <p:sldId id="4081" r:id="rId11"/>
    <p:sldId id="4082" r:id="rId12"/>
    <p:sldId id="4083" r:id="rId13"/>
    <p:sldId id="407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1A9752-B265-4A13-90D3-9135C7888086}" v="101" dt="2025-01-09T07:03:42.5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ute ang" userId="c7b8563401e12876" providerId="LiveId" clId="{C51A9752-B265-4A13-90D3-9135C7888086}"/>
    <pc:docChg chg="custSel addSld delSld modSld">
      <pc:chgData name="cute ang" userId="c7b8563401e12876" providerId="LiveId" clId="{C51A9752-B265-4A13-90D3-9135C7888086}" dt="2025-01-09T07:04:02.088" v="312" actId="14100"/>
      <pc:docMkLst>
        <pc:docMk/>
      </pc:docMkLst>
      <pc:sldChg chg="modSp mod">
        <pc:chgData name="cute ang" userId="c7b8563401e12876" providerId="LiveId" clId="{C51A9752-B265-4A13-90D3-9135C7888086}" dt="2025-01-09T06:44:52.064" v="159" actId="1076"/>
        <pc:sldMkLst>
          <pc:docMk/>
          <pc:sldMk cId="931765239" sldId="4032"/>
        </pc:sldMkLst>
        <pc:spChg chg="mod">
          <ac:chgData name="cute ang" userId="c7b8563401e12876" providerId="LiveId" clId="{C51A9752-B265-4A13-90D3-9135C7888086}" dt="2025-01-09T06:44:44.588" v="157" actId="1076"/>
          <ac:spMkLst>
            <pc:docMk/>
            <pc:sldMk cId="931765239" sldId="4032"/>
            <ac:spMk id="5" creationId="{06B35750-13F3-A0CF-7B59-4108BBCBA882}"/>
          </ac:spMkLst>
        </pc:spChg>
        <pc:spChg chg="mod">
          <ac:chgData name="cute ang" userId="c7b8563401e12876" providerId="LiveId" clId="{C51A9752-B265-4A13-90D3-9135C7888086}" dt="2025-01-09T06:44:52.064" v="159" actId="1076"/>
          <ac:spMkLst>
            <pc:docMk/>
            <pc:sldMk cId="931765239" sldId="4032"/>
            <ac:spMk id="8" creationId="{574DCCCE-3104-E065-6976-0EF1C792D9BF}"/>
          </ac:spMkLst>
        </pc:spChg>
        <pc:picChg chg="mod">
          <ac:chgData name="cute ang" userId="c7b8563401e12876" providerId="LiveId" clId="{C51A9752-B265-4A13-90D3-9135C7888086}" dt="2025-01-09T06:44:47.229" v="158" actId="1076"/>
          <ac:picMkLst>
            <pc:docMk/>
            <pc:sldMk cId="931765239" sldId="4032"/>
            <ac:picMk id="4" creationId="{714F79DA-0099-221E-104F-E193EB92FE72}"/>
          </ac:picMkLst>
        </pc:picChg>
      </pc:sldChg>
      <pc:sldChg chg="delSp modSp mod">
        <pc:chgData name="cute ang" userId="c7b8563401e12876" providerId="LiveId" clId="{C51A9752-B265-4A13-90D3-9135C7888086}" dt="2025-01-09T06:43:15.994" v="132" actId="1076"/>
        <pc:sldMkLst>
          <pc:docMk/>
          <pc:sldMk cId="2489048553" sldId="4033"/>
        </pc:sldMkLst>
        <pc:spChg chg="mod">
          <ac:chgData name="cute ang" userId="c7b8563401e12876" providerId="LiveId" clId="{C51A9752-B265-4A13-90D3-9135C7888086}" dt="2025-01-09T06:43:10.296" v="130" actId="1076"/>
          <ac:spMkLst>
            <pc:docMk/>
            <pc:sldMk cId="2489048553" sldId="4033"/>
            <ac:spMk id="9" creationId="{78546C88-E2D2-4F26-E14A-D52C9C7520CB}"/>
          </ac:spMkLst>
        </pc:spChg>
        <pc:spChg chg="mod">
          <ac:chgData name="cute ang" userId="c7b8563401e12876" providerId="LiveId" clId="{C51A9752-B265-4A13-90D3-9135C7888086}" dt="2025-01-09T06:43:15.994" v="132" actId="1076"/>
          <ac:spMkLst>
            <pc:docMk/>
            <pc:sldMk cId="2489048553" sldId="4033"/>
            <ac:spMk id="10" creationId="{BAC3E4A4-C6AA-CEFA-9511-3EE76D30AED8}"/>
          </ac:spMkLst>
        </pc:spChg>
        <pc:spChg chg="del">
          <ac:chgData name="cute ang" userId="c7b8563401e12876" providerId="LiveId" clId="{C51A9752-B265-4A13-90D3-9135C7888086}" dt="2025-01-09T06:43:05.326" v="128" actId="478"/>
          <ac:spMkLst>
            <pc:docMk/>
            <pc:sldMk cId="2489048553" sldId="4033"/>
            <ac:spMk id="13" creationId="{691C83C2-1859-0A5E-B820-0147A515D232}"/>
          </ac:spMkLst>
        </pc:spChg>
        <pc:picChg chg="mod">
          <ac:chgData name="cute ang" userId="c7b8563401e12876" providerId="LiveId" clId="{C51A9752-B265-4A13-90D3-9135C7888086}" dt="2025-01-09T06:43:12.785" v="131" actId="1076"/>
          <ac:picMkLst>
            <pc:docMk/>
            <pc:sldMk cId="2489048553" sldId="4033"/>
            <ac:picMk id="2" creationId="{227BF974-4EBE-B23A-624A-C5155A5CF43B}"/>
          </ac:picMkLst>
        </pc:picChg>
        <pc:picChg chg="del">
          <ac:chgData name="cute ang" userId="c7b8563401e12876" providerId="LiveId" clId="{C51A9752-B265-4A13-90D3-9135C7888086}" dt="2025-01-09T06:43:06.593" v="129" actId="478"/>
          <ac:picMkLst>
            <pc:docMk/>
            <pc:sldMk cId="2489048553" sldId="4033"/>
            <ac:picMk id="5" creationId="{FEFF73B6-37EE-3052-5EAD-91BC79348C09}"/>
          </ac:picMkLst>
        </pc:picChg>
      </pc:sldChg>
      <pc:sldChg chg="del">
        <pc:chgData name="cute ang" userId="c7b8563401e12876" providerId="LiveId" clId="{C51A9752-B265-4A13-90D3-9135C7888086}" dt="2025-01-09T06:42:46.757" v="126" actId="47"/>
        <pc:sldMkLst>
          <pc:docMk/>
          <pc:sldMk cId="4291673722" sldId="4034"/>
        </pc:sldMkLst>
      </pc:sldChg>
      <pc:sldChg chg="del">
        <pc:chgData name="cute ang" userId="c7b8563401e12876" providerId="LiveId" clId="{C51A9752-B265-4A13-90D3-9135C7888086}" dt="2025-01-09T06:42:46.757" v="126" actId="47"/>
        <pc:sldMkLst>
          <pc:docMk/>
          <pc:sldMk cId="3436914864" sldId="4035"/>
        </pc:sldMkLst>
      </pc:sldChg>
      <pc:sldChg chg="del">
        <pc:chgData name="cute ang" userId="c7b8563401e12876" providerId="LiveId" clId="{C51A9752-B265-4A13-90D3-9135C7888086}" dt="2025-01-09T06:42:46.757" v="126" actId="47"/>
        <pc:sldMkLst>
          <pc:docMk/>
          <pc:sldMk cId="2198001036" sldId="4037"/>
        </pc:sldMkLst>
      </pc:sldChg>
      <pc:sldChg chg="del">
        <pc:chgData name="cute ang" userId="c7b8563401e12876" providerId="LiveId" clId="{C51A9752-B265-4A13-90D3-9135C7888086}" dt="2025-01-09T06:42:46.757" v="126" actId="47"/>
        <pc:sldMkLst>
          <pc:docMk/>
          <pc:sldMk cId="3484589332" sldId="4038"/>
        </pc:sldMkLst>
      </pc:sldChg>
      <pc:sldChg chg="del">
        <pc:chgData name="cute ang" userId="c7b8563401e12876" providerId="LiveId" clId="{C51A9752-B265-4A13-90D3-9135C7888086}" dt="2025-01-09T06:42:46.757" v="126" actId="47"/>
        <pc:sldMkLst>
          <pc:docMk/>
          <pc:sldMk cId="914706427" sldId="4039"/>
        </pc:sldMkLst>
      </pc:sldChg>
      <pc:sldChg chg="del">
        <pc:chgData name="cute ang" userId="c7b8563401e12876" providerId="LiveId" clId="{C51A9752-B265-4A13-90D3-9135C7888086}" dt="2025-01-09T06:42:46.757" v="126" actId="47"/>
        <pc:sldMkLst>
          <pc:docMk/>
          <pc:sldMk cId="1369408029" sldId="4040"/>
        </pc:sldMkLst>
      </pc:sldChg>
      <pc:sldChg chg="del">
        <pc:chgData name="cute ang" userId="c7b8563401e12876" providerId="LiveId" clId="{C51A9752-B265-4A13-90D3-9135C7888086}" dt="2025-01-09T06:42:46.757" v="126" actId="47"/>
        <pc:sldMkLst>
          <pc:docMk/>
          <pc:sldMk cId="1630982398" sldId="4041"/>
        </pc:sldMkLst>
      </pc:sldChg>
      <pc:sldChg chg="modSp add mod">
        <pc:chgData name="cute ang" userId="c7b8563401e12876" providerId="LiveId" clId="{C51A9752-B265-4A13-90D3-9135C7888086}" dt="2025-01-09T06:47:14.771" v="245" actId="20577"/>
        <pc:sldMkLst>
          <pc:docMk/>
          <pc:sldMk cId="3311094018" sldId="4057"/>
        </pc:sldMkLst>
        <pc:spChg chg="mod">
          <ac:chgData name="cute ang" userId="c7b8563401e12876" providerId="LiveId" clId="{C51A9752-B265-4A13-90D3-9135C7888086}" dt="2025-01-09T06:47:14.771" v="245" actId="20577"/>
          <ac:spMkLst>
            <pc:docMk/>
            <pc:sldMk cId="3311094018" sldId="4057"/>
            <ac:spMk id="3" creationId="{09808A13-D4A0-CB29-60DD-C3DF3482502A}"/>
          </ac:spMkLst>
        </pc:spChg>
      </pc:sldChg>
      <pc:sldChg chg="del">
        <pc:chgData name="cute ang" userId="c7b8563401e12876" providerId="LiveId" clId="{C51A9752-B265-4A13-90D3-9135C7888086}" dt="2025-01-09T06:38:55.726" v="0" actId="47"/>
        <pc:sldMkLst>
          <pc:docMk/>
          <pc:sldMk cId="3619136445" sldId="4072"/>
        </pc:sldMkLst>
      </pc:sldChg>
      <pc:sldChg chg="delSp modSp mod">
        <pc:chgData name="cute ang" userId="c7b8563401e12876" providerId="LiveId" clId="{C51A9752-B265-4A13-90D3-9135C7888086}" dt="2025-01-09T06:41:00.518" v="98" actId="255"/>
        <pc:sldMkLst>
          <pc:docMk/>
          <pc:sldMk cId="2515508177" sldId="4073"/>
        </pc:sldMkLst>
        <pc:spChg chg="mod">
          <ac:chgData name="cute ang" userId="c7b8563401e12876" providerId="LiveId" clId="{C51A9752-B265-4A13-90D3-9135C7888086}" dt="2025-01-09T06:39:38.548" v="5" actId="1076"/>
          <ac:spMkLst>
            <pc:docMk/>
            <pc:sldMk cId="2515508177" sldId="4073"/>
            <ac:spMk id="6" creationId="{A49239FA-23DF-566A-AB2C-701CCC81292F}"/>
          </ac:spMkLst>
        </pc:spChg>
        <pc:graphicFrameChg chg="mod">
          <ac:chgData name="cute ang" userId="c7b8563401e12876" providerId="LiveId" clId="{C51A9752-B265-4A13-90D3-9135C7888086}" dt="2025-01-09T06:41:00.518" v="98" actId="255"/>
          <ac:graphicFrameMkLst>
            <pc:docMk/>
            <pc:sldMk cId="2515508177" sldId="4073"/>
            <ac:graphicFrameMk id="8" creationId="{6A6B36FC-145A-E96B-DCDB-8325B4300DD2}"/>
          </ac:graphicFrameMkLst>
        </pc:graphicFrameChg>
        <pc:picChg chg="del">
          <ac:chgData name="cute ang" userId="c7b8563401e12876" providerId="LiveId" clId="{C51A9752-B265-4A13-90D3-9135C7888086}" dt="2025-01-09T06:39:18.328" v="2" actId="478"/>
          <ac:picMkLst>
            <pc:docMk/>
            <pc:sldMk cId="2515508177" sldId="4073"/>
            <ac:picMk id="4" creationId="{E8580DA3-CB00-2606-D5F7-7DE34BF88507}"/>
          </ac:picMkLst>
        </pc:picChg>
      </pc:sldChg>
      <pc:sldChg chg="modSp mod">
        <pc:chgData name="cute ang" userId="c7b8563401e12876" providerId="LiveId" clId="{C51A9752-B265-4A13-90D3-9135C7888086}" dt="2025-01-09T06:42:03.174" v="125" actId="1076"/>
        <pc:sldMkLst>
          <pc:docMk/>
          <pc:sldMk cId="3287920803" sldId="4074"/>
        </pc:sldMkLst>
        <pc:spChg chg="mod">
          <ac:chgData name="cute ang" userId="c7b8563401e12876" providerId="LiveId" clId="{C51A9752-B265-4A13-90D3-9135C7888086}" dt="2025-01-09T06:42:03.174" v="125" actId="1076"/>
          <ac:spMkLst>
            <pc:docMk/>
            <pc:sldMk cId="3287920803" sldId="4074"/>
            <ac:spMk id="7" creationId="{6CFE4CAB-288D-DA84-4DBA-CA3084A0955B}"/>
          </ac:spMkLst>
        </pc:spChg>
        <pc:spChg chg="mod">
          <ac:chgData name="cute ang" userId="c7b8563401e12876" providerId="LiveId" clId="{C51A9752-B265-4A13-90D3-9135C7888086}" dt="2025-01-09T06:42:03.174" v="125" actId="1076"/>
          <ac:spMkLst>
            <pc:docMk/>
            <pc:sldMk cId="3287920803" sldId="4074"/>
            <ac:spMk id="12" creationId="{A044E9D8-4F4F-9713-3937-51A9F27FA8F3}"/>
          </ac:spMkLst>
        </pc:spChg>
        <pc:picChg chg="mod">
          <ac:chgData name="cute ang" userId="c7b8563401e12876" providerId="LiveId" clId="{C51A9752-B265-4A13-90D3-9135C7888086}" dt="2025-01-09T06:42:03.174" v="125" actId="1076"/>
          <ac:picMkLst>
            <pc:docMk/>
            <pc:sldMk cId="3287920803" sldId="4074"/>
            <ac:picMk id="3" creationId="{4096B10B-651E-5E2E-D00D-1792742F8C9A}"/>
          </ac:picMkLst>
        </pc:picChg>
      </pc:sldChg>
      <pc:sldChg chg="addSp modSp add del mod">
        <pc:chgData name="cute ang" userId="c7b8563401e12876" providerId="LiveId" clId="{C51A9752-B265-4A13-90D3-9135C7888086}" dt="2025-01-09T07:04:02.088" v="312" actId="14100"/>
        <pc:sldMkLst>
          <pc:docMk/>
          <pc:sldMk cId="1195267625" sldId="4075"/>
        </pc:sldMkLst>
        <pc:spChg chg="add mod">
          <ac:chgData name="cute ang" userId="c7b8563401e12876" providerId="LiveId" clId="{C51A9752-B265-4A13-90D3-9135C7888086}" dt="2025-01-09T07:03:56.553" v="311" actId="13822"/>
          <ac:spMkLst>
            <pc:docMk/>
            <pc:sldMk cId="1195267625" sldId="4075"/>
            <ac:spMk id="2" creationId="{4E836453-0BFD-270B-180F-5DEA9D854F11}"/>
          </ac:spMkLst>
        </pc:spChg>
        <pc:spChg chg="mod">
          <ac:chgData name="cute ang" userId="c7b8563401e12876" providerId="LiveId" clId="{C51A9752-B265-4A13-90D3-9135C7888086}" dt="2025-01-09T07:04:02.088" v="312" actId="14100"/>
          <ac:spMkLst>
            <pc:docMk/>
            <pc:sldMk cId="1195267625" sldId="4075"/>
            <ac:spMk id="7" creationId="{5B66EC93-72AA-7F90-923C-07C99C2B1763}"/>
          </ac:spMkLst>
        </pc:spChg>
      </pc:sldChg>
      <pc:sldChg chg="del">
        <pc:chgData name="cute ang" userId="c7b8563401e12876" providerId="LiveId" clId="{C51A9752-B265-4A13-90D3-9135C7888086}" dt="2025-01-09T06:42:46.757" v="126" actId="47"/>
        <pc:sldMkLst>
          <pc:docMk/>
          <pc:sldMk cId="888310059" sldId="4077"/>
        </pc:sldMkLst>
      </pc:sldChg>
      <pc:sldChg chg="delSp modSp add mod">
        <pc:chgData name="cute ang" userId="c7b8563401e12876" providerId="LiveId" clId="{C51A9752-B265-4A13-90D3-9135C7888086}" dt="2025-01-09T06:41:31.852" v="123" actId="14100"/>
        <pc:sldMkLst>
          <pc:docMk/>
          <pc:sldMk cId="1016492044" sldId="4078"/>
        </pc:sldMkLst>
        <pc:spChg chg="mod">
          <ac:chgData name="cute ang" userId="c7b8563401e12876" providerId="LiveId" clId="{C51A9752-B265-4A13-90D3-9135C7888086}" dt="2025-01-09T06:41:31.852" v="123" actId="14100"/>
          <ac:spMkLst>
            <pc:docMk/>
            <pc:sldMk cId="1016492044" sldId="4078"/>
            <ac:spMk id="2" creationId="{225086F0-1284-111F-8CF2-80B5D4DB17DF}"/>
          </ac:spMkLst>
        </pc:spChg>
        <pc:spChg chg="del">
          <ac:chgData name="cute ang" userId="c7b8563401e12876" providerId="LiveId" clId="{C51A9752-B265-4A13-90D3-9135C7888086}" dt="2025-01-09T06:41:07.738" v="99" actId="478"/>
          <ac:spMkLst>
            <pc:docMk/>
            <pc:sldMk cId="1016492044" sldId="4078"/>
            <ac:spMk id="6" creationId="{951DD950-5E03-A273-3605-D4FAC4797F53}"/>
          </ac:spMkLst>
        </pc:spChg>
        <pc:graphicFrameChg chg="del">
          <ac:chgData name="cute ang" userId="c7b8563401e12876" providerId="LiveId" clId="{C51A9752-B265-4A13-90D3-9135C7888086}" dt="2025-01-09T06:41:10.817" v="100" actId="478"/>
          <ac:graphicFrameMkLst>
            <pc:docMk/>
            <pc:sldMk cId="1016492044" sldId="4078"/>
            <ac:graphicFrameMk id="8" creationId="{706B4174-D1FE-1835-C070-7AA9ADB05814}"/>
          </ac:graphicFrameMkLst>
        </pc:graphicFrameChg>
        <pc:picChg chg="mod">
          <ac:chgData name="cute ang" userId="c7b8563401e12876" providerId="LiveId" clId="{C51A9752-B265-4A13-90D3-9135C7888086}" dt="2025-01-09T06:41:15.022" v="101" actId="1076"/>
          <ac:picMkLst>
            <pc:docMk/>
            <pc:sldMk cId="1016492044" sldId="4078"/>
            <ac:picMk id="4" creationId="{4FC307AA-E512-1A19-33FD-71AEC04BE868}"/>
          </ac:picMkLst>
        </pc:picChg>
      </pc:sldChg>
      <pc:sldChg chg="addSp delSp modSp add mod">
        <pc:chgData name="cute ang" userId="c7b8563401e12876" providerId="LiveId" clId="{C51A9752-B265-4A13-90D3-9135C7888086}" dt="2025-01-09T06:44:29.752" v="155" actId="2711"/>
        <pc:sldMkLst>
          <pc:docMk/>
          <pc:sldMk cId="1441152146" sldId="4079"/>
        </pc:sldMkLst>
        <pc:spChg chg="add del mod">
          <ac:chgData name="cute ang" userId="c7b8563401e12876" providerId="LiveId" clId="{C51A9752-B265-4A13-90D3-9135C7888086}" dt="2025-01-09T06:43:34.873" v="136" actId="478"/>
          <ac:spMkLst>
            <pc:docMk/>
            <pc:sldMk cId="1441152146" sldId="4079"/>
            <ac:spMk id="4" creationId="{3E6C0B2D-D78B-271E-3DD0-E2F0C5628ED1}"/>
          </ac:spMkLst>
        </pc:spChg>
        <pc:spChg chg="del">
          <ac:chgData name="cute ang" userId="c7b8563401e12876" providerId="LiveId" clId="{C51A9752-B265-4A13-90D3-9135C7888086}" dt="2025-01-09T06:43:27.415" v="133" actId="478"/>
          <ac:spMkLst>
            <pc:docMk/>
            <pc:sldMk cId="1441152146" sldId="4079"/>
            <ac:spMk id="9" creationId="{84984BF5-A656-F4BB-114B-D3531D5B4D39}"/>
          </ac:spMkLst>
        </pc:spChg>
        <pc:spChg chg="del">
          <ac:chgData name="cute ang" userId="c7b8563401e12876" providerId="LiveId" clId="{C51A9752-B265-4A13-90D3-9135C7888086}" dt="2025-01-09T06:43:29.614" v="134" actId="478"/>
          <ac:spMkLst>
            <pc:docMk/>
            <pc:sldMk cId="1441152146" sldId="4079"/>
            <ac:spMk id="10" creationId="{3CE8B7B9-A409-5C7F-D236-920B4DA3EDEE}"/>
          </ac:spMkLst>
        </pc:spChg>
        <pc:spChg chg="mod">
          <ac:chgData name="cute ang" userId="c7b8563401e12876" providerId="LiveId" clId="{C51A9752-B265-4A13-90D3-9135C7888086}" dt="2025-01-09T06:44:29.752" v="155" actId="2711"/>
          <ac:spMkLst>
            <pc:docMk/>
            <pc:sldMk cId="1441152146" sldId="4079"/>
            <ac:spMk id="13" creationId="{920AA87C-53D8-DD2B-278F-A32F80F51489}"/>
          </ac:spMkLst>
        </pc:spChg>
        <pc:picChg chg="del">
          <ac:chgData name="cute ang" userId="c7b8563401e12876" providerId="LiveId" clId="{C51A9752-B265-4A13-90D3-9135C7888086}" dt="2025-01-09T06:43:31.041" v="135" actId="478"/>
          <ac:picMkLst>
            <pc:docMk/>
            <pc:sldMk cId="1441152146" sldId="4079"/>
            <ac:picMk id="2" creationId="{E680738A-5578-C2B9-92EE-C77D92C57DA2}"/>
          </ac:picMkLst>
        </pc:picChg>
        <pc:picChg chg="mod">
          <ac:chgData name="cute ang" userId="c7b8563401e12876" providerId="LiveId" clId="{C51A9752-B265-4A13-90D3-9135C7888086}" dt="2025-01-09T06:43:45.323" v="140" actId="1076"/>
          <ac:picMkLst>
            <pc:docMk/>
            <pc:sldMk cId="1441152146" sldId="4079"/>
            <ac:picMk id="5" creationId="{5FC50047-3440-CAD9-F58C-E5C72B1780E1}"/>
          </ac:picMkLst>
        </pc:picChg>
      </pc:sldChg>
      <pc:sldChg chg="modSp add mod">
        <pc:chgData name="cute ang" userId="c7b8563401e12876" providerId="LiveId" clId="{C51A9752-B265-4A13-90D3-9135C7888086}" dt="2025-01-09T06:48:37.040" v="251" actId="20577"/>
        <pc:sldMkLst>
          <pc:docMk/>
          <pc:sldMk cId="3798632440" sldId="4080"/>
        </pc:sldMkLst>
        <pc:spChg chg="mod">
          <ac:chgData name="cute ang" userId="c7b8563401e12876" providerId="LiveId" clId="{C51A9752-B265-4A13-90D3-9135C7888086}" dt="2025-01-09T06:48:37.040" v="251" actId="20577"/>
          <ac:spMkLst>
            <pc:docMk/>
            <pc:sldMk cId="3798632440" sldId="4080"/>
            <ac:spMk id="3" creationId="{2F17AA53-94F7-4BCE-484A-5D392873056D}"/>
          </ac:spMkLst>
        </pc:spChg>
      </pc:sldChg>
      <pc:sldChg chg="modSp add mod">
        <pc:chgData name="cute ang" userId="c7b8563401e12876" providerId="LiveId" clId="{C51A9752-B265-4A13-90D3-9135C7888086}" dt="2025-01-09T06:51:26.140" v="254" actId="20577"/>
        <pc:sldMkLst>
          <pc:docMk/>
          <pc:sldMk cId="403308550" sldId="4081"/>
        </pc:sldMkLst>
        <pc:spChg chg="mod">
          <ac:chgData name="cute ang" userId="c7b8563401e12876" providerId="LiveId" clId="{C51A9752-B265-4A13-90D3-9135C7888086}" dt="2025-01-09T06:51:26.140" v="254" actId="20577"/>
          <ac:spMkLst>
            <pc:docMk/>
            <pc:sldMk cId="403308550" sldId="4081"/>
            <ac:spMk id="3" creationId="{2CD999D1-9B9C-E050-AA8A-B491DD2702B4}"/>
          </ac:spMkLst>
        </pc:spChg>
      </pc:sldChg>
      <pc:sldChg chg="modSp add mod">
        <pc:chgData name="cute ang" userId="c7b8563401e12876" providerId="LiveId" clId="{C51A9752-B265-4A13-90D3-9135C7888086}" dt="2025-01-09T06:52:01.843" v="256"/>
        <pc:sldMkLst>
          <pc:docMk/>
          <pc:sldMk cId="1446389598" sldId="4082"/>
        </pc:sldMkLst>
        <pc:spChg chg="mod">
          <ac:chgData name="cute ang" userId="c7b8563401e12876" providerId="LiveId" clId="{C51A9752-B265-4A13-90D3-9135C7888086}" dt="2025-01-09T06:52:01.843" v="256"/>
          <ac:spMkLst>
            <pc:docMk/>
            <pc:sldMk cId="1446389598" sldId="4082"/>
            <ac:spMk id="3" creationId="{C5C642A4-0926-0055-67CA-D7CE8BC7DCDE}"/>
          </ac:spMkLst>
        </pc:spChg>
      </pc:sldChg>
      <pc:sldChg chg="modSp add mod">
        <pc:chgData name="cute ang" userId="c7b8563401e12876" providerId="LiveId" clId="{C51A9752-B265-4A13-90D3-9135C7888086}" dt="2025-01-09T06:52:36.390" v="258"/>
        <pc:sldMkLst>
          <pc:docMk/>
          <pc:sldMk cId="4242345654" sldId="4083"/>
        </pc:sldMkLst>
        <pc:spChg chg="mod">
          <ac:chgData name="cute ang" userId="c7b8563401e12876" providerId="LiveId" clId="{C51A9752-B265-4A13-90D3-9135C7888086}" dt="2025-01-09T06:52:36.390" v="258"/>
          <ac:spMkLst>
            <pc:docMk/>
            <pc:sldMk cId="4242345654" sldId="4083"/>
            <ac:spMk id="3" creationId="{8A923345-2463-6EC7-F776-67E731198921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0810E3-F8AD-4E5F-A713-4A244CEFB5CB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63FB4BC9-C9F7-4A17-957A-878FFCD89BC8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ln>
          <a:solidFill>
            <a:schemeClr val="tx1"/>
          </a:solidFill>
        </a:ln>
      </dgm:spPr>
      <dgm:t>
        <a:bodyPr/>
        <a:lstStyle/>
        <a:p>
          <a:pPr>
            <a:buFont typeface="+mj-lt"/>
            <a:buAutoNum type="arabicPeriod"/>
          </a:pPr>
          <a:r>
            <a:rPr lang="en-US" sz="1800" b="1" dirty="0"/>
            <a:t>1. Both JK inputs should be J = 1, K = 1</a:t>
          </a:r>
          <a:endParaRPr lang="en-IN" sz="1800" b="1" dirty="0"/>
        </a:p>
      </dgm:t>
    </dgm:pt>
    <dgm:pt modelId="{B6774128-4472-489C-9BE8-8A7A2EC29647}" type="parTrans" cxnId="{25A0957C-3B59-4D6D-83A8-F652A85661D5}">
      <dgm:prSet/>
      <dgm:spPr/>
      <dgm:t>
        <a:bodyPr/>
        <a:lstStyle/>
        <a:p>
          <a:endParaRPr lang="en-IN"/>
        </a:p>
      </dgm:t>
    </dgm:pt>
    <dgm:pt modelId="{A158EF14-7AD1-4810-895F-921F29D3BBC1}" type="sibTrans" cxnId="{25A0957C-3B59-4D6D-83A8-F652A85661D5}">
      <dgm:prSet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IN"/>
        </a:p>
      </dgm:t>
    </dgm:pt>
    <dgm:pt modelId="{1C7F1EDA-D46D-4FF1-82D3-48D34F5D9EEA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ln>
          <a:solidFill>
            <a:schemeClr val="tx1"/>
          </a:solidFill>
        </a:ln>
      </dgm:spPr>
      <dgm:t>
        <a:bodyPr/>
        <a:lstStyle/>
        <a:p>
          <a:pPr>
            <a:buFont typeface="+mj-lt"/>
            <a:buAutoNum type="arabicPeriod"/>
          </a:pPr>
          <a:r>
            <a:rPr lang="en-US" sz="2000" b="1" dirty="0"/>
            <a:t>2. Flip-Flop should be Level-triggered </a:t>
          </a:r>
          <a:endParaRPr lang="en-IN" sz="2000" b="1" dirty="0"/>
        </a:p>
      </dgm:t>
    </dgm:pt>
    <dgm:pt modelId="{4F3CA8C4-76BB-4F80-B0BB-F52046415C0A}" type="parTrans" cxnId="{17F7C5EC-21F6-447C-9222-60F3E0139E14}">
      <dgm:prSet/>
      <dgm:spPr/>
      <dgm:t>
        <a:bodyPr/>
        <a:lstStyle/>
        <a:p>
          <a:endParaRPr lang="en-IN"/>
        </a:p>
      </dgm:t>
    </dgm:pt>
    <dgm:pt modelId="{853C17BA-9770-4672-A554-A5C88458775D}" type="sibTrans" cxnId="{17F7C5EC-21F6-447C-9222-60F3E0139E14}">
      <dgm:prSet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IN"/>
        </a:p>
      </dgm:t>
    </dgm:pt>
    <dgm:pt modelId="{B55DE091-2DC1-4667-98E3-6B10B1357488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ln>
          <a:solidFill>
            <a:schemeClr val="tx1"/>
          </a:solidFill>
        </a:ln>
      </dgm:spPr>
      <dgm:t>
        <a:bodyPr/>
        <a:lstStyle/>
        <a:p>
          <a:pPr>
            <a:buFont typeface="+mj-lt"/>
            <a:buAutoNum type="arabicPeriod"/>
          </a:pPr>
          <a:r>
            <a:rPr lang="en-US" sz="2000" b="1" dirty="0"/>
            <a:t>3. Clock pulse width being longer than the propagation delay.</a:t>
          </a:r>
          <a:endParaRPr lang="en-IN" sz="2000" b="1" dirty="0"/>
        </a:p>
      </dgm:t>
    </dgm:pt>
    <dgm:pt modelId="{E6C463D5-66E9-4DE8-834E-7FB299E21342}" type="parTrans" cxnId="{795F4ADC-30E7-4DC1-B064-C7D9DBF88EE1}">
      <dgm:prSet/>
      <dgm:spPr/>
      <dgm:t>
        <a:bodyPr/>
        <a:lstStyle/>
        <a:p>
          <a:endParaRPr lang="en-IN"/>
        </a:p>
      </dgm:t>
    </dgm:pt>
    <dgm:pt modelId="{DA0587AF-07F3-47CA-86A7-E5E5C9D539DC}" type="sibTrans" cxnId="{795F4ADC-30E7-4DC1-B064-C7D9DBF88EE1}">
      <dgm:prSet/>
      <dgm:spPr/>
      <dgm:t>
        <a:bodyPr/>
        <a:lstStyle/>
        <a:p>
          <a:endParaRPr lang="en-IN"/>
        </a:p>
      </dgm:t>
    </dgm:pt>
    <dgm:pt modelId="{BF69754E-12A9-4631-A40D-2D1A4D891902}" type="pres">
      <dgm:prSet presAssocID="{9E0810E3-F8AD-4E5F-A713-4A244CEFB5CB}" presName="outerComposite" presStyleCnt="0">
        <dgm:presLayoutVars>
          <dgm:chMax val="5"/>
          <dgm:dir/>
          <dgm:resizeHandles val="exact"/>
        </dgm:presLayoutVars>
      </dgm:prSet>
      <dgm:spPr/>
    </dgm:pt>
    <dgm:pt modelId="{796D12C7-41D8-4365-9ADC-F977DC21E421}" type="pres">
      <dgm:prSet presAssocID="{9E0810E3-F8AD-4E5F-A713-4A244CEFB5CB}" presName="dummyMaxCanvas" presStyleCnt="0">
        <dgm:presLayoutVars/>
      </dgm:prSet>
      <dgm:spPr/>
    </dgm:pt>
    <dgm:pt modelId="{C0067B52-764A-4E13-BE13-64B074EDFA30}" type="pres">
      <dgm:prSet presAssocID="{9E0810E3-F8AD-4E5F-A713-4A244CEFB5CB}" presName="ThreeNodes_1" presStyleLbl="node1" presStyleIdx="0" presStyleCnt="3" custScaleX="117647" custScaleY="71417">
        <dgm:presLayoutVars>
          <dgm:bulletEnabled val="1"/>
        </dgm:presLayoutVars>
      </dgm:prSet>
      <dgm:spPr/>
    </dgm:pt>
    <dgm:pt modelId="{859B1C6C-F015-44A3-966E-C9A682EEDC45}" type="pres">
      <dgm:prSet presAssocID="{9E0810E3-F8AD-4E5F-A713-4A244CEFB5CB}" presName="ThreeNodes_2" presStyleLbl="node1" presStyleIdx="1" presStyleCnt="3" custScaleX="117647" custScaleY="59267">
        <dgm:presLayoutVars>
          <dgm:bulletEnabled val="1"/>
        </dgm:presLayoutVars>
      </dgm:prSet>
      <dgm:spPr/>
    </dgm:pt>
    <dgm:pt modelId="{A70FABE5-70C9-41D7-A736-868DBD3DB7E9}" type="pres">
      <dgm:prSet presAssocID="{9E0810E3-F8AD-4E5F-A713-4A244CEFB5CB}" presName="ThreeNodes_3" presStyleLbl="node1" presStyleIdx="2" presStyleCnt="3" custScaleX="117550" custScaleY="70847">
        <dgm:presLayoutVars>
          <dgm:bulletEnabled val="1"/>
        </dgm:presLayoutVars>
      </dgm:prSet>
      <dgm:spPr/>
    </dgm:pt>
    <dgm:pt modelId="{BC4C7986-947A-4ABD-A00A-B23E5ECA7092}" type="pres">
      <dgm:prSet presAssocID="{9E0810E3-F8AD-4E5F-A713-4A244CEFB5CB}" presName="ThreeConn_1-2" presStyleLbl="fgAccFollowNode1" presStyleIdx="0" presStyleCnt="2">
        <dgm:presLayoutVars>
          <dgm:bulletEnabled val="1"/>
        </dgm:presLayoutVars>
      </dgm:prSet>
      <dgm:spPr/>
    </dgm:pt>
    <dgm:pt modelId="{144D11C4-ADF1-4169-B24D-4CB59E8D0702}" type="pres">
      <dgm:prSet presAssocID="{9E0810E3-F8AD-4E5F-A713-4A244CEFB5CB}" presName="ThreeConn_2-3" presStyleLbl="fgAccFollowNode1" presStyleIdx="1" presStyleCnt="2">
        <dgm:presLayoutVars>
          <dgm:bulletEnabled val="1"/>
        </dgm:presLayoutVars>
      </dgm:prSet>
      <dgm:spPr/>
    </dgm:pt>
    <dgm:pt modelId="{352195A4-A414-4C67-B95D-3F6705CE387D}" type="pres">
      <dgm:prSet presAssocID="{9E0810E3-F8AD-4E5F-A713-4A244CEFB5CB}" presName="ThreeNodes_1_text" presStyleLbl="node1" presStyleIdx="2" presStyleCnt="3">
        <dgm:presLayoutVars>
          <dgm:bulletEnabled val="1"/>
        </dgm:presLayoutVars>
      </dgm:prSet>
      <dgm:spPr/>
    </dgm:pt>
    <dgm:pt modelId="{F11C2EF5-D05E-4A85-8E6B-3ED72FF5C3FB}" type="pres">
      <dgm:prSet presAssocID="{9E0810E3-F8AD-4E5F-A713-4A244CEFB5CB}" presName="ThreeNodes_2_text" presStyleLbl="node1" presStyleIdx="2" presStyleCnt="3">
        <dgm:presLayoutVars>
          <dgm:bulletEnabled val="1"/>
        </dgm:presLayoutVars>
      </dgm:prSet>
      <dgm:spPr/>
    </dgm:pt>
    <dgm:pt modelId="{B4CEAB82-D2E4-47C4-BF06-C56A561D6D57}" type="pres">
      <dgm:prSet presAssocID="{9E0810E3-F8AD-4E5F-A713-4A244CEFB5CB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3C9B8A0C-F7A5-4678-B11A-7AB10BD92BFD}" type="presOf" srcId="{A158EF14-7AD1-4810-895F-921F29D3BBC1}" destId="{BC4C7986-947A-4ABD-A00A-B23E5ECA7092}" srcOrd="0" destOrd="0" presId="urn:microsoft.com/office/officeart/2005/8/layout/vProcess5"/>
    <dgm:cxn modelId="{706E885F-4B70-401C-ADF8-0E0E6F531520}" type="presOf" srcId="{B55DE091-2DC1-4667-98E3-6B10B1357488}" destId="{A70FABE5-70C9-41D7-A736-868DBD3DB7E9}" srcOrd="0" destOrd="0" presId="urn:microsoft.com/office/officeart/2005/8/layout/vProcess5"/>
    <dgm:cxn modelId="{8BDF646E-1961-4B90-886F-4BEAC35E4625}" type="presOf" srcId="{63FB4BC9-C9F7-4A17-957A-878FFCD89BC8}" destId="{352195A4-A414-4C67-B95D-3F6705CE387D}" srcOrd="1" destOrd="0" presId="urn:microsoft.com/office/officeart/2005/8/layout/vProcess5"/>
    <dgm:cxn modelId="{E316467B-0EE6-42EA-BF07-BA461AB37450}" type="presOf" srcId="{63FB4BC9-C9F7-4A17-957A-878FFCD89BC8}" destId="{C0067B52-764A-4E13-BE13-64B074EDFA30}" srcOrd="0" destOrd="0" presId="urn:microsoft.com/office/officeart/2005/8/layout/vProcess5"/>
    <dgm:cxn modelId="{25A0957C-3B59-4D6D-83A8-F652A85661D5}" srcId="{9E0810E3-F8AD-4E5F-A713-4A244CEFB5CB}" destId="{63FB4BC9-C9F7-4A17-957A-878FFCD89BC8}" srcOrd="0" destOrd="0" parTransId="{B6774128-4472-489C-9BE8-8A7A2EC29647}" sibTransId="{A158EF14-7AD1-4810-895F-921F29D3BBC1}"/>
    <dgm:cxn modelId="{80A0097D-82E7-44EF-A170-0C8360FE1F8D}" type="presOf" srcId="{9E0810E3-F8AD-4E5F-A713-4A244CEFB5CB}" destId="{BF69754E-12A9-4631-A40D-2D1A4D891902}" srcOrd="0" destOrd="0" presId="urn:microsoft.com/office/officeart/2005/8/layout/vProcess5"/>
    <dgm:cxn modelId="{1C704D9D-20C5-4DA0-99A0-E9A361DE92F0}" type="presOf" srcId="{1C7F1EDA-D46D-4FF1-82D3-48D34F5D9EEA}" destId="{F11C2EF5-D05E-4A85-8E6B-3ED72FF5C3FB}" srcOrd="1" destOrd="0" presId="urn:microsoft.com/office/officeart/2005/8/layout/vProcess5"/>
    <dgm:cxn modelId="{0AE539A7-C28D-46CF-B436-8D9236483B38}" type="presOf" srcId="{B55DE091-2DC1-4667-98E3-6B10B1357488}" destId="{B4CEAB82-D2E4-47C4-BF06-C56A561D6D57}" srcOrd="1" destOrd="0" presId="urn:microsoft.com/office/officeart/2005/8/layout/vProcess5"/>
    <dgm:cxn modelId="{DB3CD7D6-DE62-458C-A6F7-6220EAFBF78D}" type="presOf" srcId="{1C7F1EDA-D46D-4FF1-82D3-48D34F5D9EEA}" destId="{859B1C6C-F015-44A3-966E-C9A682EEDC45}" srcOrd="0" destOrd="0" presId="urn:microsoft.com/office/officeart/2005/8/layout/vProcess5"/>
    <dgm:cxn modelId="{795F4ADC-30E7-4DC1-B064-C7D9DBF88EE1}" srcId="{9E0810E3-F8AD-4E5F-A713-4A244CEFB5CB}" destId="{B55DE091-2DC1-4667-98E3-6B10B1357488}" srcOrd="2" destOrd="0" parTransId="{E6C463D5-66E9-4DE8-834E-7FB299E21342}" sibTransId="{DA0587AF-07F3-47CA-86A7-E5E5C9D539DC}"/>
    <dgm:cxn modelId="{17F7C5EC-21F6-447C-9222-60F3E0139E14}" srcId="{9E0810E3-F8AD-4E5F-A713-4A244CEFB5CB}" destId="{1C7F1EDA-D46D-4FF1-82D3-48D34F5D9EEA}" srcOrd="1" destOrd="0" parTransId="{4F3CA8C4-76BB-4F80-B0BB-F52046415C0A}" sibTransId="{853C17BA-9770-4672-A554-A5C88458775D}"/>
    <dgm:cxn modelId="{D748DAFE-AD73-45F6-87FD-6CB6A98C7050}" type="presOf" srcId="{853C17BA-9770-4672-A554-A5C88458775D}" destId="{144D11C4-ADF1-4169-B24D-4CB59E8D0702}" srcOrd="0" destOrd="0" presId="urn:microsoft.com/office/officeart/2005/8/layout/vProcess5"/>
    <dgm:cxn modelId="{4C452CA2-B632-4219-A62E-172AACBEAF79}" type="presParOf" srcId="{BF69754E-12A9-4631-A40D-2D1A4D891902}" destId="{796D12C7-41D8-4365-9ADC-F977DC21E421}" srcOrd="0" destOrd="0" presId="urn:microsoft.com/office/officeart/2005/8/layout/vProcess5"/>
    <dgm:cxn modelId="{105709C4-8585-40E4-9BCC-A369AB28B118}" type="presParOf" srcId="{BF69754E-12A9-4631-A40D-2D1A4D891902}" destId="{C0067B52-764A-4E13-BE13-64B074EDFA30}" srcOrd="1" destOrd="0" presId="urn:microsoft.com/office/officeart/2005/8/layout/vProcess5"/>
    <dgm:cxn modelId="{1C678B34-2145-435C-806C-17EECA0A6DA4}" type="presParOf" srcId="{BF69754E-12A9-4631-A40D-2D1A4D891902}" destId="{859B1C6C-F015-44A3-966E-C9A682EEDC45}" srcOrd="2" destOrd="0" presId="urn:microsoft.com/office/officeart/2005/8/layout/vProcess5"/>
    <dgm:cxn modelId="{6B51CE36-5030-40E9-B0CE-1F1E16DA199B}" type="presParOf" srcId="{BF69754E-12A9-4631-A40D-2D1A4D891902}" destId="{A70FABE5-70C9-41D7-A736-868DBD3DB7E9}" srcOrd="3" destOrd="0" presId="urn:microsoft.com/office/officeart/2005/8/layout/vProcess5"/>
    <dgm:cxn modelId="{8E6CE363-9B4A-4329-B0C1-12FAC9846D76}" type="presParOf" srcId="{BF69754E-12A9-4631-A40D-2D1A4D891902}" destId="{BC4C7986-947A-4ABD-A00A-B23E5ECA7092}" srcOrd="4" destOrd="0" presId="urn:microsoft.com/office/officeart/2005/8/layout/vProcess5"/>
    <dgm:cxn modelId="{AAFFECAB-EAF4-4026-8C62-B3CCD801051F}" type="presParOf" srcId="{BF69754E-12A9-4631-A40D-2D1A4D891902}" destId="{144D11C4-ADF1-4169-B24D-4CB59E8D0702}" srcOrd="5" destOrd="0" presId="urn:microsoft.com/office/officeart/2005/8/layout/vProcess5"/>
    <dgm:cxn modelId="{171150E7-99A4-49D1-9F11-9059620AB313}" type="presParOf" srcId="{BF69754E-12A9-4631-A40D-2D1A4D891902}" destId="{352195A4-A414-4C67-B95D-3F6705CE387D}" srcOrd="6" destOrd="0" presId="urn:microsoft.com/office/officeart/2005/8/layout/vProcess5"/>
    <dgm:cxn modelId="{3B841C50-4540-4BDD-A4E6-9A5694FA678B}" type="presParOf" srcId="{BF69754E-12A9-4631-A40D-2D1A4D891902}" destId="{F11C2EF5-D05E-4A85-8E6B-3ED72FF5C3FB}" srcOrd="7" destOrd="0" presId="urn:microsoft.com/office/officeart/2005/8/layout/vProcess5"/>
    <dgm:cxn modelId="{F3431512-83A0-4491-8E51-EC1A86923FEA}" type="presParOf" srcId="{BF69754E-12A9-4631-A40D-2D1A4D891902}" destId="{B4CEAB82-D2E4-47C4-BF06-C56A561D6D57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067B52-764A-4E13-BE13-64B074EDFA30}">
      <dsp:nvSpPr>
        <dsp:cNvPr id="0" name=""/>
        <dsp:cNvSpPr/>
      </dsp:nvSpPr>
      <dsp:spPr>
        <a:xfrm>
          <a:off x="-437557" y="181048"/>
          <a:ext cx="5850189" cy="90472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lumMod val="110000"/>
                <a:satMod val="105000"/>
                <a:tint val="67000"/>
              </a:schemeClr>
            </a:gs>
            <a:gs pos="50000">
              <a:schemeClr val="accent4">
                <a:lumMod val="105000"/>
                <a:satMod val="103000"/>
                <a:tint val="73000"/>
              </a:schemeClr>
            </a:gs>
            <a:gs pos="100000">
              <a:schemeClr val="accent4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1800" b="1" kern="1200" dirty="0"/>
            <a:t>1. Both JK inputs should be J = 1, K = 1</a:t>
          </a:r>
          <a:endParaRPr lang="en-IN" sz="1800" b="1" kern="1200" dirty="0"/>
        </a:p>
      </dsp:txBody>
      <dsp:txXfrm>
        <a:off x="-411058" y="207547"/>
        <a:ext cx="4276258" cy="851729"/>
      </dsp:txXfrm>
    </dsp:sp>
    <dsp:sp modelId="{859B1C6C-F015-44A3-966E-C9A682EEDC45}">
      <dsp:nvSpPr>
        <dsp:cNvPr id="0" name=""/>
        <dsp:cNvSpPr/>
      </dsp:nvSpPr>
      <dsp:spPr>
        <a:xfrm>
          <a:off x="1207" y="1735968"/>
          <a:ext cx="5850189" cy="75080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lumMod val="110000"/>
                <a:satMod val="105000"/>
                <a:tint val="67000"/>
              </a:schemeClr>
            </a:gs>
            <a:gs pos="50000">
              <a:schemeClr val="accent4">
                <a:lumMod val="105000"/>
                <a:satMod val="103000"/>
                <a:tint val="73000"/>
              </a:schemeClr>
            </a:gs>
            <a:gs pos="100000">
              <a:schemeClr val="accent4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000" b="1" kern="1200" dirty="0"/>
            <a:t>2. Flip-Flop should be Level-triggered </a:t>
          </a:r>
          <a:endParaRPr lang="en-IN" sz="2000" b="1" kern="1200" dirty="0"/>
        </a:p>
      </dsp:txBody>
      <dsp:txXfrm>
        <a:off x="23197" y="1757958"/>
        <a:ext cx="4321268" cy="706828"/>
      </dsp:txXfrm>
    </dsp:sp>
    <dsp:sp modelId="{A70FABE5-70C9-41D7-A736-868DBD3DB7E9}">
      <dsp:nvSpPr>
        <dsp:cNvPr id="0" name=""/>
        <dsp:cNvSpPr/>
      </dsp:nvSpPr>
      <dsp:spPr>
        <a:xfrm>
          <a:off x="442383" y="3140580"/>
          <a:ext cx="5845365" cy="89750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lumMod val="110000"/>
                <a:satMod val="105000"/>
                <a:tint val="67000"/>
              </a:schemeClr>
            </a:gs>
            <a:gs pos="50000">
              <a:schemeClr val="accent4">
                <a:lumMod val="105000"/>
                <a:satMod val="103000"/>
                <a:tint val="73000"/>
              </a:schemeClr>
            </a:gs>
            <a:gs pos="100000">
              <a:schemeClr val="accent4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000" b="1" kern="1200" dirty="0"/>
            <a:t>3. Clock pulse width being longer than the propagation delay.</a:t>
          </a:r>
          <a:endParaRPr lang="en-IN" sz="2000" b="1" kern="1200" dirty="0"/>
        </a:p>
      </dsp:txBody>
      <dsp:txXfrm>
        <a:off x="468670" y="3166867"/>
        <a:ext cx="4309075" cy="844932"/>
      </dsp:txXfrm>
    </dsp:sp>
    <dsp:sp modelId="{BC4C7986-947A-4ABD-A00A-B23E5ECA7092}">
      <dsp:nvSpPr>
        <dsp:cNvPr id="0" name=""/>
        <dsp:cNvSpPr/>
      </dsp:nvSpPr>
      <dsp:spPr>
        <a:xfrm>
          <a:off x="4150433" y="960674"/>
          <a:ext cx="823435" cy="823435"/>
        </a:xfrm>
        <a:prstGeom prst="downArrow">
          <a:avLst>
            <a:gd name="adj1" fmla="val 55000"/>
            <a:gd name="adj2" fmla="val 45000"/>
          </a:avLst>
        </a:prstGeom>
        <a:gradFill rotWithShape="1">
          <a:gsLst>
            <a:gs pos="0">
              <a:schemeClr val="accent2">
                <a:satMod val="103000"/>
                <a:lumMod val="102000"/>
                <a:tint val="94000"/>
              </a:schemeClr>
            </a:gs>
            <a:gs pos="50000">
              <a:schemeClr val="accent2">
                <a:satMod val="110000"/>
                <a:lumMod val="100000"/>
                <a:shade val="100000"/>
              </a:schemeClr>
            </a:gs>
            <a:gs pos="100000">
              <a:schemeClr val="accent2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3600" kern="1200"/>
        </a:p>
      </dsp:txBody>
      <dsp:txXfrm>
        <a:off x="4335706" y="960674"/>
        <a:ext cx="452889" cy="619635"/>
      </dsp:txXfrm>
    </dsp:sp>
    <dsp:sp modelId="{144D11C4-ADF1-4169-B24D-4CB59E8D0702}">
      <dsp:nvSpPr>
        <dsp:cNvPr id="0" name=""/>
        <dsp:cNvSpPr/>
      </dsp:nvSpPr>
      <dsp:spPr>
        <a:xfrm>
          <a:off x="4589198" y="2430190"/>
          <a:ext cx="823435" cy="823435"/>
        </a:xfrm>
        <a:prstGeom prst="downArrow">
          <a:avLst>
            <a:gd name="adj1" fmla="val 55000"/>
            <a:gd name="adj2" fmla="val 45000"/>
          </a:avLst>
        </a:prstGeom>
        <a:gradFill rotWithShape="1">
          <a:gsLst>
            <a:gs pos="0">
              <a:schemeClr val="accent2">
                <a:satMod val="103000"/>
                <a:lumMod val="102000"/>
                <a:tint val="94000"/>
              </a:schemeClr>
            </a:gs>
            <a:gs pos="50000">
              <a:schemeClr val="accent2">
                <a:satMod val="110000"/>
                <a:lumMod val="100000"/>
                <a:shade val="100000"/>
              </a:schemeClr>
            </a:gs>
            <a:gs pos="100000">
              <a:schemeClr val="accent2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3600" kern="1200"/>
        </a:p>
      </dsp:txBody>
      <dsp:txXfrm>
        <a:off x="4774471" y="2430190"/>
        <a:ext cx="452889" cy="6196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56B13-1968-44CA-9C9C-88272F5C4F44}" type="datetimeFigureOut">
              <a:rPr lang="en-IN" smtClean="0"/>
              <a:t>10-04-2025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21AC11-B6BC-4213-A09C-FCE869804A8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1904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7948A-DFB4-B362-D097-D94680DC46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6F0C7-58C5-6CA8-F4D4-A2CF85AD7A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19A0CB-822C-E08A-3D01-7DE2A0351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6649-396D-431E-B5B2-C86505F13F95}" type="datetimeFigureOut">
              <a:rPr lang="en-IN" smtClean="0"/>
              <a:t>10-04-2025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97ABDE-1E40-0548-11EB-0F6E080CB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2EC3D-235D-5385-A260-6362F6F48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3722-3F3E-4E90-B8B7-C462050915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2752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545DF-20CB-A443-38FF-3327C96A2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C2EFCB-68CE-4A0B-3953-BB3C562DDF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AA04C9-509E-7229-DD6E-168F37C8F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6649-396D-431E-B5B2-C86505F13F95}" type="datetimeFigureOut">
              <a:rPr lang="en-IN" smtClean="0"/>
              <a:t>10-04-2025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032B2-013E-203A-1A94-6F31F7998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998996-1E95-C1C6-4803-ADB49A66F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3722-3F3E-4E90-B8B7-C462050915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23403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9953CB-543D-1FA4-0B4C-BB0FBAAAB0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C26C31-CEE8-10A3-9B34-655E084284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4EB08-D811-D260-318E-5D5C0953A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6649-396D-431E-B5B2-C86505F13F95}" type="datetimeFigureOut">
              <a:rPr lang="en-IN" smtClean="0"/>
              <a:t>10-04-2025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D1F1E-D723-5952-1CF6-E9888B382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806BF-B6D3-0A43-F696-7C38AF647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3722-3F3E-4E90-B8B7-C462050915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4730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537B8-4B8C-8450-333E-1341B659D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AF9D5-EB2E-9FCC-D6F7-9811E7E73D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57078-AABA-5066-8E4B-5A5F49EB8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6649-396D-431E-B5B2-C86505F13F95}" type="datetimeFigureOut">
              <a:rPr lang="en-IN" smtClean="0"/>
              <a:t>10-04-2025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43177-C81C-E22D-9E6A-12D4C8858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4530AF-B8C4-4511-148B-FADE70261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3722-3F3E-4E90-B8B7-C462050915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603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276DB-3F04-F9BE-4C75-6FE143E49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2532F6-D346-2766-481F-FE53E2E12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FE29A-3875-BD8E-24A5-52A9ED8E0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6649-396D-431E-B5B2-C86505F13F95}" type="datetimeFigureOut">
              <a:rPr lang="en-IN" smtClean="0"/>
              <a:t>10-04-2025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971288-2A11-F533-6558-92C50EC31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0D053-6F62-0CED-1C22-B4F660FF8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3722-3F3E-4E90-B8B7-C462050915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0965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B701B-0DCA-B346-6767-AABEA401F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5D3DC-0772-0CA7-C053-715BD16BFD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824F6E-B040-0EC7-0C55-B3A7560172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F4AF94-7267-37BF-25AB-8F941FA4C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6649-396D-431E-B5B2-C86505F13F95}" type="datetimeFigureOut">
              <a:rPr lang="en-IN" smtClean="0"/>
              <a:t>10-04-2025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02630D-1321-3FDA-7A25-3852AACDB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446015-F303-D5A4-51A0-5D0A8F690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3722-3F3E-4E90-B8B7-C462050915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0094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55D35-0075-0C47-009A-4D09B9C3C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4BFA21-DCA2-56ED-DD93-EC2ACCD0A3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4B6442-2B1F-37B5-3338-9DE2AB052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324E9A-8E7F-283F-01CC-5077F947F0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54DF8A-89F9-74C0-ABE2-7DCF241592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0A6F-211B-E759-BC3B-6E9DDF225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6649-396D-431E-B5B2-C86505F13F95}" type="datetimeFigureOut">
              <a:rPr lang="en-IN" smtClean="0"/>
              <a:t>10-04-2025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DC0E66-3E0C-161D-93C5-4E7F7B4A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D05CCB-FBFC-9932-72C6-F5A1E5EB1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3722-3F3E-4E90-B8B7-C462050915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9663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DE15C-4A7D-EAB0-D0ED-B34D01F11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3B1FE8-D823-4B3A-AE3D-B87EC7807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6649-396D-431E-B5B2-C86505F13F95}" type="datetimeFigureOut">
              <a:rPr lang="en-IN" smtClean="0"/>
              <a:t>10-04-2025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2E1EF2-76A2-B8CB-5225-CFE249537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8C6326-04D4-C171-B3B9-41B06335E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3722-3F3E-4E90-B8B7-C462050915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98666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59C240-F6D9-70D6-DDFC-CEAAED4E5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6649-396D-431E-B5B2-C86505F13F95}" type="datetimeFigureOut">
              <a:rPr lang="en-IN" smtClean="0"/>
              <a:t>10-04-2025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823A0F-9E34-7195-EBC5-C73EE8806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E12C8D-A79D-A7DE-FD0B-E61F8B803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3722-3F3E-4E90-B8B7-C462050915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5501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EC0D0-F161-F4E5-A113-8FE287AF9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57D0E0-9BBD-8B44-1F95-E95B8A2504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5F127F-FAEA-4182-861C-9ADA3E87B9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0CA23-F9C9-750F-B004-D201D9928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6649-396D-431E-B5B2-C86505F13F95}" type="datetimeFigureOut">
              <a:rPr lang="en-IN" smtClean="0"/>
              <a:t>10-04-2025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705597-6B40-BBBC-89A1-623848328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425613-BC66-821E-6D6E-4DAC77368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3722-3F3E-4E90-B8B7-C462050915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35458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AE264-F018-E71A-AC17-21B547169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3FB042-467E-E07F-3AA7-C3B891EB84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C75043-9E02-23A1-99FA-68AEB91B26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ACA0B1-DA4D-1F89-CF9C-D37D41953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6649-396D-431E-B5B2-C86505F13F95}" type="datetimeFigureOut">
              <a:rPr lang="en-IN" smtClean="0"/>
              <a:t>10-04-2025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684B93-7839-10E6-48E9-A448CD081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202BE7-F0FF-2479-EDE4-08A14EC95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3722-3F3E-4E90-B8B7-C462050915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7959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6EB8A1-BABF-E0A6-B19F-176C811FC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6AF8E-EA27-F163-0B9D-0F822D801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CB4CB9-9CAA-F695-52BE-BF3D44562A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F6649-396D-431E-B5B2-C86505F13F95}" type="datetimeFigureOut">
              <a:rPr lang="en-IN" smtClean="0"/>
              <a:t>10-04-2025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861760-7DBE-F04A-1387-4D5DE14BF0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7DB9B-1AEC-57DA-09BC-30D4932D1B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43722-3F3E-4E90-B8B7-C462050915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8044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8FAC88-FC8C-DE44-8C52-42FBB9206A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loud 10">
            <a:extLst>
              <a:ext uri="{FF2B5EF4-FFF2-40B4-BE49-F238E27FC236}">
                <a16:creationId xmlns:a16="http://schemas.microsoft.com/office/drawing/2014/main" id="{FA350E8F-A93A-CF3D-58CE-31F295D067F4}"/>
              </a:ext>
            </a:extLst>
          </p:cNvPr>
          <p:cNvSpPr/>
          <p:nvPr/>
        </p:nvSpPr>
        <p:spPr>
          <a:xfrm>
            <a:off x="4149213" y="1347019"/>
            <a:ext cx="3962400" cy="1582994"/>
          </a:xfrm>
          <a:prstGeom prst="cloud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Today’s Highlights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5E1BA51-91CA-EF17-5E7B-6016ED84F3B4}"/>
              </a:ext>
            </a:extLst>
          </p:cNvPr>
          <p:cNvCxnSpPr>
            <a:cxnSpLocks/>
            <a:stCxn id="11" idx="1"/>
          </p:cNvCxnSpPr>
          <p:nvPr/>
        </p:nvCxnSpPr>
        <p:spPr>
          <a:xfrm>
            <a:off x="6130413" y="2928327"/>
            <a:ext cx="0" cy="6899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3E82FCF-4131-0740-548D-26FDC518DF7B}"/>
              </a:ext>
            </a:extLst>
          </p:cNvPr>
          <p:cNvCxnSpPr>
            <a:cxnSpLocks/>
          </p:cNvCxnSpPr>
          <p:nvPr/>
        </p:nvCxnSpPr>
        <p:spPr>
          <a:xfrm flipH="1">
            <a:off x="6130413" y="3618271"/>
            <a:ext cx="54569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F63D6237-179F-BACA-4598-78010B9E64DC}"/>
              </a:ext>
            </a:extLst>
          </p:cNvPr>
          <p:cNvSpPr txBox="1"/>
          <p:nvPr/>
        </p:nvSpPr>
        <p:spPr>
          <a:xfrm>
            <a:off x="6710513" y="3281657"/>
            <a:ext cx="38493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600" b="1" dirty="0"/>
              <a:t>Master-Slave Flip Flop</a:t>
            </a:r>
          </a:p>
        </p:txBody>
      </p:sp>
    </p:spTree>
    <p:extLst>
      <p:ext uri="{BB962C8B-B14F-4D97-AF65-F5344CB8AC3E}">
        <p14:creationId xmlns:p14="http://schemas.microsoft.com/office/powerpoint/2010/main" val="966789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624AB-3EBA-C380-8C7D-522DC66F9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CD999D1-9B9C-E050-AA8A-B491DD2702B4}"/>
              </a:ext>
            </a:extLst>
          </p:cNvPr>
          <p:cNvSpPr txBox="1"/>
          <p:nvPr/>
        </p:nvSpPr>
        <p:spPr>
          <a:xfrm>
            <a:off x="363794" y="2277296"/>
            <a:ext cx="1135625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Which type of triggering is used in a Master-Slave JK Flip-Flop?</a:t>
            </a:r>
          </a:p>
          <a:p>
            <a:r>
              <a:rPr lang="en-US" sz="2800" dirty="0"/>
              <a:t>A) Level triggering</a:t>
            </a:r>
            <a:br>
              <a:rPr lang="en-US" sz="2800" dirty="0"/>
            </a:br>
            <a:r>
              <a:rPr lang="en-US" sz="2800" dirty="0"/>
              <a:t>B) Edge triggering</a:t>
            </a:r>
            <a:br>
              <a:rPr lang="en-US" sz="2800" dirty="0"/>
            </a:br>
            <a:r>
              <a:rPr lang="en-US" sz="2800" dirty="0"/>
              <a:t>C) Pulse triggering</a:t>
            </a:r>
            <a:br>
              <a:rPr lang="en-US" sz="2800" dirty="0"/>
            </a:br>
            <a:r>
              <a:rPr lang="en-US" sz="2800" dirty="0"/>
              <a:t>D) None of the above</a:t>
            </a:r>
          </a:p>
        </p:txBody>
      </p:sp>
      <p:sp>
        <p:nvSpPr>
          <p:cNvPr id="4" name="Wave 3">
            <a:extLst>
              <a:ext uri="{FF2B5EF4-FFF2-40B4-BE49-F238E27FC236}">
                <a16:creationId xmlns:a16="http://schemas.microsoft.com/office/drawing/2014/main" id="{0010F30C-3A72-7257-9B29-EDA1B5C6E84D}"/>
              </a:ext>
            </a:extLst>
          </p:cNvPr>
          <p:cNvSpPr/>
          <p:nvPr/>
        </p:nvSpPr>
        <p:spPr>
          <a:xfrm>
            <a:off x="3076740" y="894170"/>
            <a:ext cx="4267200" cy="1160207"/>
          </a:xfrm>
          <a:prstGeom prst="wav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QUICK QUIZ (POLL)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403308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A0090B-5A4B-1180-4E51-8D37F09C5E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5C642A4-0926-0055-67CA-D7CE8BC7DCDE}"/>
              </a:ext>
            </a:extLst>
          </p:cNvPr>
          <p:cNvSpPr txBox="1"/>
          <p:nvPr/>
        </p:nvSpPr>
        <p:spPr>
          <a:xfrm>
            <a:off x="363794" y="2277296"/>
            <a:ext cx="1135625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In a Master-Slave JK Flip-Flop, what happens if J=1J = 1J=1 and K=1K = 1K=1?</a:t>
            </a:r>
          </a:p>
          <a:p>
            <a:r>
              <a:rPr lang="en-US" sz="2800" dirty="0"/>
              <a:t>A) Output is set to 1</a:t>
            </a:r>
            <a:br>
              <a:rPr lang="en-US" sz="2800" dirty="0"/>
            </a:br>
            <a:r>
              <a:rPr lang="en-US" sz="2800" dirty="0"/>
              <a:t>B) Output is reset to 0</a:t>
            </a:r>
            <a:br>
              <a:rPr lang="en-US" sz="2800" dirty="0"/>
            </a:br>
            <a:r>
              <a:rPr lang="en-US" sz="2800" dirty="0"/>
              <a:t>C) Output toggles on every clock pulse</a:t>
            </a:r>
            <a:br>
              <a:rPr lang="en-US" sz="2800" dirty="0"/>
            </a:br>
            <a:r>
              <a:rPr lang="en-US" sz="2800" dirty="0"/>
              <a:t>D) Output remains unchanged</a:t>
            </a:r>
          </a:p>
        </p:txBody>
      </p:sp>
      <p:sp>
        <p:nvSpPr>
          <p:cNvPr id="4" name="Wave 3">
            <a:extLst>
              <a:ext uri="{FF2B5EF4-FFF2-40B4-BE49-F238E27FC236}">
                <a16:creationId xmlns:a16="http://schemas.microsoft.com/office/drawing/2014/main" id="{0E2F474B-CBC6-F250-2C29-5E259B7890D9}"/>
              </a:ext>
            </a:extLst>
          </p:cNvPr>
          <p:cNvSpPr/>
          <p:nvPr/>
        </p:nvSpPr>
        <p:spPr>
          <a:xfrm>
            <a:off x="3076740" y="894170"/>
            <a:ext cx="4267200" cy="1160207"/>
          </a:xfrm>
          <a:prstGeom prst="wav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QUICK QUIZ (POLL)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14463895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E4E01E-D13C-A742-7C21-CC4D54C8A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A923345-2463-6EC7-F776-67E731198921}"/>
              </a:ext>
            </a:extLst>
          </p:cNvPr>
          <p:cNvSpPr txBox="1"/>
          <p:nvPr/>
        </p:nvSpPr>
        <p:spPr>
          <a:xfrm>
            <a:off x="363794" y="2277296"/>
            <a:ext cx="1135625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Why is the slave flip-flop called "slave" in a Master-Slave JK Flip-Flop?</a:t>
            </a:r>
          </a:p>
          <a:p>
            <a:r>
              <a:rPr lang="en-US" sz="2800" dirty="0"/>
              <a:t>A) It generates the clock signal</a:t>
            </a:r>
            <a:br>
              <a:rPr lang="en-US" sz="2800" dirty="0"/>
            </a:br>
            <a:r>
              <a:rPr lang="en-US" sz="2800" dirty="0"/>
              <a:t>B) It stores the output from the master flip-flop</a:t>
            </a:r>
            <a:br>
              <a:rPr lang="en-US" sz="2800" dirty="0"/>
            </a:br>
            <a:r>
              <a:rPr lang="en-US" sz="2800" dirty="0"/>
              <a:t>C) It determines the final output state independently</a:t>
            </a:r>
            <a:br>
              <a:rPr lang="en-US" sz="2800" dirty="0"/>
            </a:br>
            <a:r>
              <a:rPr lang="en-US" sz="2800" dirty="0"/>
              <a:t>D) It synchronizes the master flip-flop</a:t>
            </a:r>
          </a:p>
        </p:txBody>
      </p:sp>
      <p:sp>
        <p:nvSpPr>
          <p:cNvPr id="4" name="Wave 3">
            <a:extLst>
              <a:ext uri="{FF2B5EF4-FFF2-40B4-BE49-F238E27FC236}">
                <a16:creationId xmlns:a16="http://schemas.microsoft.com/office/drawing/2014/main" id="{27985A31-8D19-708D-D72B-E33A6235DC7D}"/>
              </a:ext>
            </a:extLst>
          </p:cNvPr>
          <p:cNvSpPr/>
          <p:nvPr/>
        </p:nvSpPr>
        <p:spPr>
          <a:xfrm>
            <a:off x="3076740" y="894170"/>
            <a:ext cx="4267200" cy="1160207"/>
          </a:xfrm>
          <a:prstGeom prst="wav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QUICK QUIZ (POLL)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4242345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AD0FEC-D693-8300-2837-8088B1E084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 descr="A lightbulb">
            <a:extLst>
              <a:ext uri="{FF2B5EF4-FFF2-40B4-BE49-F238E27FC236}">
                <a16:creationId xmlns:a16="http://schemas.microsoft.com/office/drawing/2014/main" id="{F91574A2-2FE1-D1AA-F758-C22A492277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02807" y="1751876"/>
            <a:ext cx="4621890" cy="4621890"/>
          </a:xfrm>
          <a:prstGeom prst="rect">
            <a:avLst/>
          </a:prstGeom>
        </p:spPr>
      </p:pic>
      <p:sp>
        <p:nvSpPr>
          <p:cNvPr id="7" name="Callout: Down Arrow 6">
            <a:extLst>
              <a:ext uri="{FF2B5EF4-FFF2-40B4-BE49-F238E27FC236}">
                <a16:creationId xmlns:a16="http://schemas.microsoft.com/office/drawing/2014/main" id="{5B66EC93-72AA-7F90-923C-07C99C2B1763}"/>
              </a:ext>
            </a:extLst>
          </p:cNvPr>
          <p:cNvSpPr/>
          <p:nvPr/>
        </p:nvSpPr>
        <p:spPr>
          <a:xfrm>
            <a:off x="4480705" y="1101213"/>
            <a:ext cx="2866093" cy="1484673"/>
          </a:xfrm>
          <a:prstGeom prst="downArrow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IN" b="1" dirty="0">
                <a:solidFill>
                  <a:srgbClr val="FF0000"/>
                </a:solidFill>
                <a:latin typeface="Arial Black" panose="020B0A04020102020204" pitchFamily="34" charset="0"/>
              </a:rPr>
              <a:t>How to design specific Flip Flop with Other FF?</a:t>
            </a:r>
          </a:p>
        </p:txBody>
      </p:sp>
      <p:sp>
        <p:nvSpPr>
          <p:cNvPr id="2" name="Thought Bubble: Cloud 1">
            <a:extLst>
              <a:ext uri="{FF2B5EF4-FFF2-40B4-BE49-F238E27FC236}">
                <a16:creationId xmlns:a16="http://schemas.microsoft.com/office/drawing/2014/main" id="{4E836453-0BFD-270B-180F-5DEA9D854F11}"/>
              </a:ext>
            </a:extLst>
          </p:cNvPr>
          <p:cNvSpPr/>
          <p:nvPr/>
        </p:nvSpPr>
        <p:spPr>
          <a:xfrm rot="1243212">
            <a:off x="7178974" y="2214517"/>
            <a:ext cx="2969342" cy="1936955"/>
          </a:xfrm>
          <a:prstGeom prst="cloud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Think About this</a:t>
            </a:r>
          </a:p>
        </p:txBody>
      </p:sp>
    </p:spTree>
    <p:extLst>
      <p:ext uri="{BB962C8B-B14F-4D97-AF65-F5344CB8AC3E}">
        <p14:creationId xmlns:p14="http://schemas.microsoft.com/office/powerpoint/2010/main" val="1195267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91C27F-61F1-2470-9BC1-DD2AAA29B5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hought Bubble: Cloud 1">
            <a:extLst>
              <a:ext uri="{FF2B5EF4-FFF2-40B4-BE49-F238E27FC236}">
                <a16:creationId xmlns:a16="http://schemas.microsoft.com/office/drawing/2014/main" id="{9107359D-0A21-0A27-50B0-0706A6E84BB4}"/>
              </a:ext>
            </a:extLst>
          </p:cNvPr>
          <p:cNvSpPr/>
          <p:nvPr/>
        </p:nvSpPr>
        <p:spPr>
          <a:xfrm>
            <a:off x="3932903" y="629265"/>
            <a:ext cx="4621162" cy="747251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>
                <a:solidFill>
                  <a:srgbClr val="FF0000"/>
                </a:solidFill>
                <a:latin typeface="Arial Black" panose="020B0A04020102020204" pitchFamily="34" charset="0"/>
              </a:rPr>
              <a:t>Race Round Condition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9239FA-23DF-566A-AB2C-701CCC81292F}"/>
              </a:ext>
            </a:extLst>
          </p:cNvPr>
          <p:cNvSpPr txBox="1"/>
          <p:nvPr/>
        </p:nvSpPr>
        <p:spPr>
          <a:xfrm>
            <a:off x="3478980" y="1964787"/>
            <a:ext cx="6096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b="1" dirty="0"/>
              <a:t>Conditions for of Race-Around</a:t>
            </a:r>
          </a:p>
          <a:p>
            <a:pPr marL="342900" indent="-342900">
              <a:buFont typeface="+mj-lt"/>
              <a:buAutoNum type="arabicPeriod"/>
            </a:pPr>
            <a:endParaRPr lang="en-IN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6A6B36FC-145A-E96B-DCDB-8325B4300D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82853982"/>
              </p:ext>
            </p:extLst>
          </p:nvPr>
        </p:nvGraphicFramePr>
        <p:xfrm>
          <a:off x="3844414" y="2441841"/>
          <a:ext cx="5850192" cy="42227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5508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06BD23-7CC7-F085-F33C-7EFA2C7E01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hought Bubble: Cloud 1">
            <a:extLst>
              <a:ext uri="{FF2B5EF4-FFF2-40B4-BE49-F238E27FC236}">
                <a16:creationId xmlns:a16="http://schemas.microsoft.com/office/drawing/2014/main" id="{225086F0-1284-111F-8CF2-80B5D4DB17DF}"/>
              </a:ext>
            </a:extLst>
          </p:cNvPr>
          <p:cNvSpPr/>
          <p:nvPr/>
        </p:nvSpPr>
        <p:spPr>
          <a:xfrm>
            <a:off x="3932903" y="88491"/>
            <a:ext cx="5282094" cy="1288026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>
                <a:solidFill>
                  <a:srgbClr val="FF0000"/>
                </a:solidFill>
                <a:latin typeface="Arial Black" panose="020B0A04020102020204" pitchFamily="34" charset="0"/>
              </a:rPr>
              <a:t>Race Round Condition with Timing Diagram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C307AA-E512-1A19-33FD-71AEC04BE8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437" y="1535289"/>
            <a:ext cx="5282094" cy="4978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492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678493-70AD-A20E-230A-5E57B9465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hought Bubble: Cloud 11">
            <a:extLst>
              <a:ext uri="{FF2B5EF4-FFF2-40B4-BE49-F238E27FC236}">
                <a16:creationId xmlns:a16="http://schemas.microsoft.com/office/drawing/2014/main" id="{A044E9D8-4F4F-9713-3937-51A9F27FA8F3}"/>
              </a:ext>
            </a:extLst>
          </p:cNvPr>
          <p:cNvSpPr/>
          <p:nvPr/>
        </p:nvSpPr>
        <p:spPr>
          <a:xfrm rot="657972">
            <a:off x="7767289" y="2067231"/>
            <a:ext cx="2969342" cy="1936955"/>
          </a:xfrm>
          <a:prstGeom prst="cloud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Think About this</a:t>
            </a:r>
          </a:p>
        </p:txBody>
      </p:sp>
      <p:pic>
        <p:nvPicPr>
          <p:cNvPr id="3" name="Graphic 2" descr="A lightbulb">
            <a:extLst>
              <a:ext uri="{FF2B5EF4-FFF2-40B4-BE49-F238E27FC236}">
                <a16:creationId xmlns:a16="http://schemas.microsoft.com/office/drawing/2014/main" id="{4096B10B-651E-5E2E-D00D-1792742F8C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25826" y="1447075"/>
            <a:ext cx="4621890" cy="4621890"/>
          </a:xfrm>
          <a:prstGeom prst="rect">
            <a:avLst/>
          </a:prstGeom>
        </p:spPr>
      </p:pic>
      <p:sp>
        <p:nvSpPr>
          <p:cNvPr id="7" name="Callout: Down Arrow 6">
            <a:extLst>
              <a:ext uri="{FF2B5EF4-FFF2-40B4-BE49-F238E27FC236}">
                <a16:creationId xmlns:a16="http://schemas.microsoft.com/office/drawing/2014/main" id="{6CFE4CAB-288D-DA84-4DBA-CA3084A0955B}"/>
              </a:ext>
            </a:extLst>
          </p:cNvPr>
          <p:cNvSpPr/>
          <p:nvPr/>
        </p:nvSpPr>
        <p:spPr>
          <a:xfrm>
            <a:off x="4303724" y="1112777"/>
            <a:ext cx="2866093" cy="1168309"/>
          </a:xfrm>
          <a:prstGeom prst="downArrow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IN" b="1" dirty="0">
                <a:solidFill>
                  <a:srgbClr val="FF0000"/>
                </a:solidFill>
                <a:latin typeface="Arial Black" panose="020B0A04020102020204" pitchFamily="34" charset="0"/>
              </a:rPr>
              <a:t>How to Overcome Said problem</a:t>
            </a:r>
          </a:p>
        </p:txBody>
      </p:sp>
    </p:spTree>
    <p:extLst>
      <p:ext uri="{BB962C8B-B14F-4D97-AF65-F5344CB8AC3E}">
        <p14:creationId xmlns:p14="http://schemas.microsoft.com/office/powerpoint/2010/main" val="3287920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F93BC-FEEA-B789-23FA-E06518DE62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78546C88-E2D2-4F26-E14A-D52C9C7520CB}"/>
              </a:ext>
            </a:extLst>
          </p:cNvPr>
          <p:cNvSpPr txBox="1"/>
          <p:nvPr/>
        </p:nvSpPr>
        <p:spPr>
          <a:xfrm>
            <a:off x="3156246" y="700689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/>
            <a:r>
              <a:rPr lang="en-US" sz="32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 Slave JK Flip Flop</a:t>
            </a:r>
            <a:endParaRPr lang="en-US" sz="32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AC3E4A4-C6AA-CEFA-9511-3EE76D30AED8}"/>
              </a:ext>
            </a:extLst>
          </p:cNvPr>
          <p:cNvSpPr/>
          <p:nvPr/>
        </p:nvSpPr>
        <p:spPr>
          <a:xfrm>
            <a:off x="3634193" y="1955627"/>
            <a:ext cx="3785419" cy="47440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Step 1: Block Diagram</a:t>
            </a:r>
            <a:endParaRPr lang="en-IN" b="1" dirty="0"/>
          </a:p>
        </p:txBody>
      </p:sp>
      <p:pic>
        <p:nvPicPr>
          <p:cNvPr id="2" name="Content Placeholder 6">
            <a:extLst>
              <a:ext uri="{FF2B5EF4-FFF2-40B4-BE49-F238E27FC236}">
                <a16:creationId xmlns:a16="http://schemas.microsoft.com/office/drawing/2014/main" id="{227BF974-4EBE-B23A-624A-C5155A5CF4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05634" y="2786746"/>
            <a:ext cx="5442538" cy="3835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048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808A13-D4A0-CB29-60DD-C3DF3482502A}"/>
              </a:ext>
            </a:extLst>
          </p:cNvPr>
          <p:cNvSpPr txBox="1"/>
          <p:nvPr/>
        </p:nvSpPr>
        <p:spPr>
          <a:xfrm>
            <a:off x="363794" y="2277296"/>
            <a:ext cx="1135625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Define the problem that is resolved by Master-Slave configuration</a:t>
            </a:r>
          </a:p>
          <a:p>
            <a:r>
              <a:rPr lang="en-US" sz="2800" dirty="0"/>
              <a:t>A) To reduce the size of the circuit</a:t>
            </a:r>
            <a:br>
              <a:rPr lang="en-US" sz="2800" dirty="0"/>
            </a:br>
            <a:r>
              <a:rPr lang="en-US" sz="2800" dirty="0"/>
              <a:t>B) To eliminate the race-around condition</a:t>
            </a:r>
            <a:br>
              <a:rPr lang="en-US" sz="2800" dirty="0"/>
            </a:br>
            <a:r>
              <a:rPr lang="en-US" sz="2800" dirty="0"/>
              <a:t>C) To increase the clock speed</a:t>
            </a:r>
            <a:br>
              <a:rPr lang="en-US" sz="2800" dirty="0"/>
            </a:br>
            <a:r>
              <a:rPr lang="en-US" sz="2800" dirty="0"/>
              <a:t>D) To enable asynchronous operation</a:t>
            </a:r>
          </a:p>
        </p:txBody>
      </p:sp>
      <p:sp>
        <p:nvSpPr>
          <p:cNvPr id="4" name="Wave 3">
            <a:extLst>
              <a:ext uri="{FF2B5EF4-FFF2-40B4-BE49-F238E27FC236}">
                <a16:creationId xmlns:a16="http://schemas.microsoft.com/office/drawing/2014/main" id="{CF055C0D-665D-8EB6-7592-C680A68B4873}"/>
              </a:ext>
            </a:extLst>
          </p:cNvPr>
          <p:cNvSpPr/>
          <p:nvPr/>
        </p:nvSpPr>
        <p:spPr>
          <a:xfrm>
            <a:off x="3076740" y="894170"/>
            <a:ext cx="4267200" cy="1160207"/>
          </a:xfrm>
          <a:prstGeom prst="wav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QUICK QUIZ (POLL)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3311094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5CE50-B647-A1BF-C30A-4D5DFE1CA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20AA87C-53D8-DD2B-278F-A32F80F51489}"/>
              </a:ext>
            </a:extLst>
          </p:cNvPr>
          <p:cNvSpPr/>
          <p:nvPr/>
        </p:nvSpPr>
        <p:spPr>
          <a:xfrm>
            <a:off x="4124630" y="335508"/>
            <a:ext cx="4699821" cy="78105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Arial Black" panose="020B0A04020102020204" pitchFamily="34" charset="0"/>
              </a:rPr>
              <a:t>Step 2: Circuit Diagram</a:t>
            </a:r>
            <a:endParaRPr lang="en-IN" sz="2000" b="1" dirty="0">
              <a:latin typeface="Arial Black" panose="020B0A040201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C50047-3440-CAD9-F58C-E5C72B178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1689" y="1140541"/>
            <a:ext cx="7285704" cy="5500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152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FDDCFF-24E6-64EC-8FD6-C90C008AB4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14F79DA-0099-221E-104F-E193EB92FE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6782" y="1095163"/>
            <a:ext cx="9538435" cy="4969595"/>
          </a:xfrm>
          <a:prstGeom prst="rect">
            <a:avLst/>
          </a:prstGeom>
        </p:spPr>
      </p:pic>
      <p:sp>
        <p:nvSpPr>
          <p:cNvPr id="5" name="Cloud 4">
            <a:extLst>
              <a:ext uri="{FF2B5EF4-FFF2-40B4-BE49-F238E27FC236}">
                <a16:creationId xmlns:a16="http://schemas.microsoft.com/office/drawing/2014/main" id="{06B35750-13F3-A0CF-7B59-4108BBCBA882}"/>
              </a:ext>
            </a:extLst>
          </p:cNvPr>
          <p:cNvSpPr/>
          <p:nvPr/>
        </p:nvSpPr>
        <p:spPr>
          <a:xfrm>
            <a:off x="2020529" y="3539612"/>
            <a:ext cx="2202758" cy="856770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1200" b="1" dirty="0"/>
              <a:t>Acting as Master</a:t>
            </a: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574DCCCE-3104-E065-6976-0EF1C792D9BF}"/>
              </a:ext>
            </a:extLst>
          </p:cNvPr>
          <p:cNvSpPr/>
          <p:nvPr/>
        </p:nvSpPr>
        <p:spPr>
          <a:xfrm>
            <a:off x="2128684" y="5003065"/>
            <a:ext cx="2202758" cy="856770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1200" b="1" dirty="0"/>
              <a:t>Acting as Slave</a:t>
            </a:r>
          </a:p>
        </p:txBody>
      </p:sp>
    </p:spTree>
    <p:extLst>
      <p:ext uri="{BB962C8B-B14F-4D97-AF65-F5344CB8AC3E}">
        <p14:creationId xmlns:p14="http://schemas.microsoft.com/office/powerpoint/2010/main" val="931765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A348F-F0A5-8AFF-A3E9-87305BDBE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F17AA53-94F7-4BCE-484A-5D392873056D}"/>
              </a:ext>
            </a:extLst>
          </p:cNvPr>
          <p:cNvSpPr txBox="1"/>
          <p:nvPr/>
        </p:nvSpPr>
        <p:spPr>
          <a:xfrm>
            <a:off x="363794" y="2277296"/>
            <a:ext cx="1135625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In a Master-Slave JK Flip-Flop, when does the slave flip-flop become active?</a:t>
            </a:r>
          </a:p>
          <a:p>
            <a:r>
              <a:rPr lang="en-US" sz="2800" dirty="0"/>
              <a:t>A) When the clock is high</a:t>
            </a:r>
            <a:br>
              <a:rPr lang="en-US" sz="2800" dirty="0"/>
            </a:br>
            <a:r>
              <a:rPr lang="en-US" sz="2800" dirty="0"/>
              <a:t>B) When the clock is low</a:t>
            </a:r>
            <a:br>
              <a:rPr lang="en-US" sz="2800" dirty="0"/>
            </a:br>
            <a:r>
              <a:rPr lang="en-US" sz="2800" dirty="0"/>
              <a:t>C) On both rising and falling edges of the clock</a:t>
            </a:r>
            <a:br>
              <a:rPr lang="en-US" sz="2800" dirty="0"/>
            </a:br>
            <a:r>
              <a:rPr lang="en-US" sz="2800" dirty="0"/>
              <a:t>D) When both J and K are 1</a:t>
            </a:r>
          </a:p>
        </p:txBody>
      </p:sp>
      <p:sp>
        <p:nvSpPr>
          <p:cNvPr id="4" name="Wave 3">
            <a:extLst>
              <a:ext uri="{FF2B5EF4-FFF2-40B4-BE49-F238E27FC236}">
                <a16:creationId xmlns:a16="http://schemas.microsoft.com/office/drawing/2014/main" id="{1F00BF59-D27F-B213-7167-78BC207956EE}"/>
              </a:ext>
            </a:extLst>
          </p:cNvPr>
          <p:cNvSpPr/>
          <p:nvPr/>
        </p:nvSpPr>
        <p:spPr>
          <a:xfrm>
            <a:off x="3076740" y="894170"/>
            <a:ext cx="4267200" cy="1160207"/>
          </a:xfrm>
          <a:prstGeom prst="wav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QUICK QUIZ (POLL)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3798632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348</Words>
  <Application>Microsoft Office PowerPoint</Application>
  <PresentationFormat>Widescreen</PresentationFormat>
  <Paragraphs>32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Arial Black</vt:lpstr>
      <vt:lpstr>Calibri</vt:lpstr>
      <vt:lpstr>Calibri Light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cute ang</dc:creator>
  <cp:lastModifiedBy>Manoj Kumar Yadav</cp:lastModifiedBy>
  <cp:revision>1</cp:revision>
  <dcterms:created xsi:type="dcterms:W3CDTF">2025-01-09T06:35:55Z</dcterms:created>
  <dcterms:modified xsi:type="dcterms:W3CDTF">2025-04-10T06:23:17Z</dcterms:modified>
</cp:coreProperties>
</file>